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59" r:id="rId7"/>
    <p:sldId id="267" r:id="rId8"/>
    <p:sldId id="264" r:id="rId9"/>
    <p:sldId id="266" r:id="rId10"/>
    <p:sldId id="265" r:id="rId11"/>
    <p:sldId id="263" r:id="rId12"/>
    <p:sldId id="262" r:id="rId13"/>
    <p:sldId id="270" r:id="rId14"/>
    <p:sldId id="271" r:id="rId15"/>
    <p:sldId id="272" r:id="rId16"/>
    <p:sldId id="273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CBD3F-A430-D1CE-9002-11C3E6084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4EFCD7-0019-62FD-01E5-7A04CF440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3DA6-D5C4-2374-D800-A437DC6B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F91C9-5981-057C-6963-3DA12884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DCDEF-522F-688A-3A9D-248F5FAF0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969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19683-87FA-E27D-4552-1B684EC1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DDAF4-B621-495D-9797-C840051BA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8D460-E569-FCE2-3450-C532780C4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0EFB3-AD17-5ADD-7B4F-2703B1820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5437C-127E-48FF-7677-C0D8CFA28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17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4468AB-85A3-B3E5-853F-E35B73F0A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E0662-B615-1F09-1D6C-60619D4B2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DCE6C-8067-BFE5-D83C-CA186BA17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F0C0F-B38C-3067-D726-9D948017C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9D9C5-585C-5C6A-B317-A765CA0B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172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449A-0629-7951-F1E6-88543CEE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0EBC2-3E7A-FF64-B53A-9A85F7025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EF29D-E8FD-B52A-574D-183CD6345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27CA-5412-F836-409A-4C2E5AB6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58B19-529C-C48E-CC36-93F00DD9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85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095E-8B12-7F1D-5FAF-9CF69C9BA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3A11F-BA75-6B0C-0C18-8823E7A11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F1CBC-98FB-632E-F53F-9537A74B0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F6F40-2D01-1BBB-7F61-A601E7C7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6F765-43F0-CAF4-EFF9-BC0F8E6F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914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4BBF3-2975-F0B8-A909-AB5C9626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8144E-9271-D886-98C0-C013D09C9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8B257-C369-26B6-3955-E800574A1B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5D2FA-93FC-6798-50A9-F373B3E7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FD53A-5EC5-4507-6F67-8EDF15A7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E72AD-CA57-5801-A54B-AD38FD0A2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27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D9CC-3F11-2668-69BA-C1AB4FF3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E8F14-8F36-EB26-4223-80DEFD1BC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339F5-B2EF-ADBF-D539-7DC723D22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3696B2-19BC-6114-2F34-0567C8B901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15F025-269E-6580-3619-F63F4A6A1E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73AE5A-6976-4815-5204-BCBE18B4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D0A896-FC97-B91F-E074-2F3A9F548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21EC77-09FD-A4A8-887F-70D9A1F9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55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A5CC6-D2DE-0459-CB54-4B5B281D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68029-9031-616A-76E9-245F94F9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0C49AE-BB36-B163-0432-A3F2463A8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ADCA48-6C7A-6490-23D2-2EED591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4259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82844-A58F-1D11-B5CF-E2A5EEAA1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281957-F410-6F36-6286-D41621CD1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B553F-9726-9B27-6D67-5313E0E8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35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3D192-D3BA-BD73-85D0-62E77A8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E58BB-BDA3-3FE5-A94B-1A9A636FB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6D65FA-FF6F-D6FD-BC45-6EC84A64BC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724B7-CCC4-FFE1-FBF0-1A63707D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5A793-2F06-928C-1F9E-3C083A4B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7702C-AB50-54A8-5BCC-E2F46760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0161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1D7B-8123-D136-1B6E-6051A8CE3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8E4E9D-A0A8-FF9A-E6D8-24E72BDB34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F5733-B9DE-5735-3BF8-55BE5B630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9FBF6-40A6-54DC-264B-2A233FF2A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589D4-3054-7162-377B-2D007E0D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E7FA5-DAE3-889B-2D30-5273D548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03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2BBE0C-4FBC-2881-4C46-F66E8B4BE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D9528-4905-0DCF-D17B-C8AFE1CC2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8E485-74DF-91E1-F09B-46C9355AA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5B01D-111B-4812-94F6-9D76A117D4C8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9DC0E-BE01-F399-3694-362438EF1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90D37-75EC-1AB3-37C0-36E841279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83873-7830-4117-BE5F-DAE71C756D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81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7769B2-0711-66A1-2E6B-A6563D709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05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485556-D176-7F33-63EA-569D4FA2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77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3B1974-E5B8-A590-DF7E-1123E579A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69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6D9141-D0CA-4477-59F7-D08DD6F20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38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EDF48-1A6C-2260-6C77-311130E0C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622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96CF0E-2B4A-1394-506C-0CBBD7D49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43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A5258B-78FC-89DF-0035-BD6E33E03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70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A7AC80-B6FD-671B-19E7-347BC8D7E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049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0EFAF0-C13C-0895-0932-458CE36D4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8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F92B23-61B8-AF8C-8D44-36DA93492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7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8133F6-0112-3E83-3AAA-FFEA24781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53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91C7A3-6902-BF3F-5DD2-783A7168F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02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C83101-19B4-6539-1880-72406F5EF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402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F6AD90-BAE2-2343-F4CC-CEE766B91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13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D7D465-2CBB-1CD4-D24B-BBAFA4216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27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6F8F1-5C08-FE2D-E1AA-D756298E3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014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DEA006-3942-EF3C-F9B8-1B226EFB1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91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rithika patti</dc:creator>
  <cp:lastModifiedBy>SHIVAKEERTHI SIRIGIRI</cp:lastModifiedBy>
  <cp:revision>2</cp:revision>
  <dcterms:created xsi:type="dcterms:W3CDTF">2022-05-13T18:02:06Z</dcterms:created>
  <dcterms:modified xsi:type="dcterms:W3CDTF">2022-05-14T05:58:48Z</dcterms:modified>
</cp:coreProperties>
</file>

<file path=docProps/thumbnail.jpeg>
</file>